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62" r:id="rId4"/>
    <p:sldId id="264" r:id="rId5"/>
    <p:sldId id="258" r:id="rId6"/>
    <p:sldId id="259" r:id="rId7"/>
    <p:sldId id="261" r:id="rId8"/>
    <p:sldId id="260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772-328C-D34B-A0BC-0E4EE97B2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64239-0DDA-9E4A-ACAD-5236146A0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4E649-C2FD-CE48-8521-252477B5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ACA0-C02B-3F40-8D9B-24B5CD1D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E4CF-70DE-9541-9BEC-BE15C98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75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39BF-6BA8-FA46-B777-CE7E2EB2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114D5-5F4F-884E-B8DE-FBEF9A3FE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A5830-9B0B-1B41-BA27-669D845E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61617-8917-B346-B629-DF8ECC58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98867-77A0-7145-910B-D5507A2E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31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378F2-80B2-B04B-A076-68AC8B0E6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32756-C09B-D04B-BBE8-537C42FCD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711EA-D70B-5840-A5F7-A4405559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363B8-4DB0-DE45-BB2F-E875BA6F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8CB9-B659-A340-B27B-9618BFA4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2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679C-F89B-534F-808B-FF7B1EF4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E3E6-DAFE-4C4D-940F-9FE014D9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D1C39-3ECB-EC41-8641-B0EFE24E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B2E57-30C5-5345-8A49-15F15FD5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178DA-190E-164F-93A5-AC5DE4BF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8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394D-D29F-D54D-8A10-C4D2DC0B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A033-D99E-674C-BFEF-08F89C649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EAD62-8A90-164D-8E2A-FF24C5FA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B29C0-783F-F54F-8E02-0B14D35E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F0BB-A367-3B44-9004-7154FEC6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97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8B88-73DB-FF4E-869B-8C4F51B7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BB51-87A9-3640-BDBA-D9940C5B3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5B0DB-9677-BB4D-922D-9FE39E7DD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BC622-C81F-1345-9F54-A43B8370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DB-34D2-5E4A-9EC6-40F4FB99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9EA3C-9BA5-6949-B13B-DBB44432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83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C1CF-4A44-E245-AE45-39AB4AD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6DB87-497C-714A-A05B-0ED761FF5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7EA9-75EC-A04B-B93D-74D6CF29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86C023-1901-0C46-8D35-5863B3B44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E570E-BB10-7A4C-A68C-D860246E1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74820-776F-2848-8F3A-73C8D664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3C392-8C4A-4C4E-A9A1-C3E47C64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03C17-CFD4-1B48-87EA-C488DD5A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2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4E19-37AE-7A46-9876-9BDDF8AB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BD35D-0FCE-474A-BC91-FDEFB0A6B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59482-B127-684E-9122-80CF4C34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03A18-BEF1-6446-A870-44762A57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3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D8ABC-92E8-E444-813E-1CC69D8D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711E1-60FB-D74E-AF42-D2040BA8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0651-E8FF-384A-9168-0376D3C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07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8F95-34F8-E642-91E9-C7DE93DC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98EC-CFE2-6249-BEE3-D73283591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C00B6-EA1C-564A-A9C2-C00EF8D29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0ECCC-CA00-DF4D-A9A3-39801F5E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99694-3106-9445-A32B-318D82FC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316C4-CC99-894D-869B-38AC3264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28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4F6C-A01A-8A44-89BC-8C94DE39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42196-C7F7-AC42-BDF4-34A2FFD76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1BABF-5E41-224A-89F1-70D35E6E8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04D9D-BE24-F241-8BE7-1D4C7E63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5124C-F5BE-5A4C-8049-CC0F51AA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F0F10-A0B6-0444-86BB-CFB3DE72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4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71BB2-6C39-FE4F-8D14-EAD3848F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669FA-4E5A-674F-B76A-BB50E0023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96F5B-0DF3-6348-8F7A-1747E0001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9DF16-60DE-0340-8880-8E508DECF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8C8D-3337-234C-8FBD-ABB357D33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6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F369C55-9231-2049-9997-DF9D8396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27" y="479005"/>
            <a:ext cx="3707546" cy="4583503"/>
          </a:xfrm>
          <a:prstGeom prst="rect">
            <a:avLst/>
          </a:prstGeom>
        </p:spPr>
      </p:pic>
      <p:pic>
        <p:nvPicPr>
          <p:cNvPr id="3" name="Picture 2" descr="A picture containing outdoor, white, black, night sky&#10;&#10;Description automatically generated">
            <a:extLst>
              <a:ext uri="{FF2B5EF4-FFF2-40B4-BE49-F238E27FC236}">
                <a16:creationId xmlns:a16="http://schemas.microsoft.com/office/drawing/2014/main" id="{F99BECFC-385E-3C41-A256-9FFB4385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95" y="479005"/>
            <a:ext cx="2298031" cy="3447047"/>
          </a:xfrm>
          <a:prstGeom prst="rect">
            <a:avLst/>
          </a:prstGeom>
        </p:spPr>
      </p:pic>
      <p:pic>
        <p:nvPicPr>
          <p:cNvPr id="5" name="Picture 4" descr="A picture containing indoor, blur&#10;&#10;Description automatically generated">
            <a:extLst>
              <a:ext uri="{FF2B5EF4-FFF2-40B4-BE49-F238E27FC236}">
                <a16:creationId xmlns:a16="http://schemas.microsoft.com/office/drawing/2014/main" id="{19A0BEC5-09C7-844E-8562-76AD623F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674" y="3332748"/>
            <a:ext cx="2594640" cy="1729760"/>
          </a:xfrm>
          <a:prstGeom prst="rect">
            <a:avLst/>
          </a:prstGeom>
        </p:spPr>
      </p:pic>
      <p:pic>
        <p:nvPicPr>
          <p:cNvPr id="6" name="Picture 5" descr="A spider on a web&#10;&#10;Description automatically generated">
            <a:extLst>
              <a:ext uri="{FF2B5EF4-FFF2-40B4-BE49-F238E27FC236}">
                <a16:creationId xmlns:a16="http://schemas.microsoft.com/office/drawing/2014/main" id="{4BF099DE-BF32-0448-8E95-97FAA7329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697" y="5322561"/>
            <a:ext cx="1746617" cy="9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5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drawing&#10;&#10;Description automatically generated with low confidence">
            <a:extLst>
              <a:ext uri="{FF2B5EF4-FFF2-40B4-BE49-F238E27FC236}">
                <a16:creationId xmlns:a16="http://schemas.microsoft.com/office/drawing/2014/main" id="{0839D94E-4C65-744F-8156-3DD289D8B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50046"/>
            <a:ext cx="3894220" cy="5157907"/>
          </a:xfrm>
          <a:prstGeom prst="rect">
            <a:avLst/>
          </a:prstGeom>
        </p:spPr>
      </p:pic>
      <p:pic>
        <p:nvPicPr>
          <p:cNvPr id="4" name="Picture 3" descr="A picture containing outdoor, tree, banyan, plant&#10;&#10;Description automatically generated">
            <a:extLst>
              <a:ext uri="{FF2B5EF4-FFF2-40B4-BE49-F238E27FC236}">
                <a16:creationId xmlns:a16="http://schemas.microsoft.com/office/drawing/2014/main" id="{52916586-08C8-1E48-8DD8-D7ABC400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56" y="850046"/>
            <a:ext cx="3773869" cy="51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06ED8E-81ED-7B40-8452-647EF471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020" y="1281362"/>
            <a:ext cx="2863517" cy="4295276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08422129-C006-1344-9F74-73EB6C92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20" y="1997242"/>
            <a:ext cx="4295274" cy="286351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E6988B9D-633B-DD43-93EC-55864298A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8" y="1281364"/>
            <a:ext cx="2863516" cy="4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91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F7A99D7B-3408-7847-B7B9-81DC2872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42" y="762127"/>
            <a:ext cx="3327983" cy="4993930"/>
          </a:xfrm>
          <a:prstGeom prst="rect">
            <a:avLst/>
          </a:prstGeom>
        </p:spPr>
      </p:pic>
      <p:pic>
        <p:nvPicPr>
          <p:cNvPr id="4" name="Picture 3" descr="A couple of clocks on a table&#10;&#10;Description automatically generated with low confidence">
            <a:extLst>
              <a:ext uri="{FF2B5EF4-FFF2-40B4-BE49-F238E27FC236}">
                <a16:creationId xmlns:a16="http://schemas.microsoft.com/office/drawing/2014/main" id="{D5208FD2-50E6-4843-8EAF-12541C8E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303" y="3577563"/>
            <a:ext cx="3872877" cy="2178494"/>
          </a:xfrm>
          <a:prstGeom prst="rect">
            <a:avLst/>
          </a:prstGeom>
        </p:spPr>
      </p:pic>
      <p:pic>
        <p:nvPicPr>
          <p:cNvPr id="5" name="Picture 4" descr="A picture containing text, floor, accessory, case&#10;&#10;Description automatically generated">
            <a:extLst>
              <a:ext uri="{FF2B5EF4-FFF2-40B4-BE49-F238E27FC236}">
                <a16:creationId xmlns:a16="http://schemas.microsoft.com/office/drawing/2014/main" id="{B969BBBE-A02F-974C-983A-50C8B5810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200" y="757765"/>
            <a:ext cx="3146369" cy="20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r&#10;&#10;Description automatically generated">
            <a:extLst>
              <a:ext uri="{FF2B5EF4-FFF2-40B4-BE49-F238E27FC236}">
                <a16:creationId xmlns:a16="http://schemas.microsoft.com/office/drawing/2014/main" id="{CC9FB6F9-E843-E346-B6C0-B0F4634A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25" y="4344820"/>
            <a:ext cx="2877277" cy="1918185"/>
          </a:xfrm>
          <a:prstGeom prst="rect">
            <a:avLst/>
          </a:prstGeom>
        </p:spPr>
      </p:pic>
      <p:pic>
        <p:nvPicPr>
          <p:cNvPr id="3" name="Picture 2" descr="A picture containing bed, indoor, laying, blur&#10;&#10;Description automatically generated">
            <a:extLst>
              <a:ext uri="{FF2B5EF4-FFF2-40B4-BE49-F238E27FC236}">
                <a16:creationId xmlns:a16="http://schemas.microsoft.com/office/drawing/2014/main" id="{CDA866D6-5F19-BC45-8FDB-F272B489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40" y="2515465"/>
            <a:ext cx="3246522" cy="1827070"/>
          </a:xfrm>
          <a:prstGeom prst="rect">
            <a:avLst/>
          </a:prstGeom>
        </p:spPr>
      </p:pic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62C1D1A3-F5CF-254A-A43D-756DC811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91" y="2515465"/>
            <a:ext cx="2498360" cy="3747540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0B282F5A-44E2-B64B-9720-84315DEC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325" y="745763"/>
            <a:ext cx="2093624" cy="3140437"/>
          </a:xfrm>
          <a:prstGeom prst="rect">
            <a:avLst/>
          </a:prstGeom>
        </p:spPr>
      </p:pic>
      <p:pic>
        <p:nvPicPr>
          <p:cNvPr id="6" name="Picture 5" descr="A close-up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DD3291D7-7048-A743-88FF-E1C757C5F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54" y="745763"/>
            <a:ext cx="2093625" cy="3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D4FE39D-3422-7B4A-9A36-1A52DAAC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91" y="1368559"/>
            <a:ext cx="4785540" cy="4120882"/>
          </a:xfrm>
          <a:prstGeom prst="rect">
            <a:avLst/>
          </a:prstGeom>
        </p:spPr>
      </p:pic>
      <p:pic>
        <p:nvPicPr>
          <p:cNvPr id="3" name="Picture 2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96939F05-FF27-7649-B3A0-E3663EF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0" y="1374689"/>
            <a:ext cx="2743789" cy="4115685"/>
          </a:xfrm>
          <a:prstGeom prst="rect">
            <a:avLst/>
          </a:prstGeom>
        </p:spPr>
      </p:pic>
      <p:pic>
        <p:nvPicPr>
          <p:cNvPr id="4" name="Picture 3" descr="A close-up of a baby's feet&#10;&#10;Description automatically generated with medium confidence">
            <a:extLst>
              <a:ext uri="{FF2B5EF4-FFF2-40B4-BE49-F238E27FC236}">
                <a16:creationId xmlns:a16="http://schemas.microsoft.com/office/drawing/2014/main" id="{915A78E3-2F11-1D42-AEBF-5DEB150B9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33" y="1368559"/>
            <a:ext cx="3108976" cy="4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web, outdoor object&#10;&#10;Description automatically generated">
            <a:extLst>
              <a:ext uri="{FF2B5EF4-FFF2-40B4-BE49-F238E27FC236}">
                <a16:creationId xmlns:a16="http://schemas.microsoft.com/office/drawing/2014/main" id="{A844473A-C343-774E-96E3-72ADAA0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69" y="895805"/>
            <a:ext cx="3377593" cy="5066390"/>
          </a:xfrm>
          <a:prstGeom prst="rect">
            <a:avLst/>
          </a:prstGeom>
        </p:spPr>
      </p:pic>
      <p:pic>
        <p:nvPicPr>
          <p:cNvPr id="3" name="Picture 2" descr="A picture containing tree, outdoor, sitting, perched&#10;&#10;Description automatically generated">
            <a:extLst>
              <a:ext uri="{FF2B5EF4-FFF2-40B4-BE49-F238E27FC236}">
                <a16:creationId xmlns:a16="http://schemas.microsoft.com/office/drawing/2014/main" id="{EE218881-D146-7646-9F58-94A287DA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568" y="905483"/>
            <a:ext cx="3129542" cy="50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light, night, day&#10;&#10;Description automatically generated">
            <a:extLst>
              <a:ext uri="{FF2B5EF4-FFF2-40B4-BE49-F238E27FC236}">
                <a16:creationId xmlns:a16="http://schemas.microsoft.com/office/drawing/2014/main" id="{C951C900-4C03-4148-A424-07B4B729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27" y="575903"/>
            <a:ext cx="2628409" cy="3942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0B906-7E2F-E441-9943-AB61BA4D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30" y="575903"/>
            <a:ext cx="2286000" cy="3429000"/>
          </a:xfrm>
          <a:prstGeom prst="rect">
            <a:avLst/>
          </a:prstGeom>
        </p:spPr>
      </p:pic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290A4859-FD19-5D4E-83E8-3CB1D6579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30" y="2878261"/>
            <a:ext cx="2286000" cy="3431861"/>
          </a:xfrm>
          <a:prstGeom prst="rect">
            <a:avLst/>
          </a:prstGeom>
        </p:spPr>
      </p:pic>
      <p:pic>
        <p:nvPicPr>
          <p:cNvPr id="5" name="Picture 4" descr="A close up of a person's stomach&#10;&#10;Description automatically generated with low confidence">
            <a:extLst>
              <a:ext uri="{FF2B5EF4-FFF2-40B4-BE49-F238E27FC236}">
                <a16:creationId xmlns:a16="http://schemas.microsoft.com/office/drawing/2014/main" id="{251D726D-4FEF-EB4C-AEFC-2D156B73A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633" y="2878262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564B0DB7-ED17-E543-9F87-65EBD5E8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0" y="1352454"/>
            <a:ext cx="2768728" cy="4153092"/>
          </a:xfrm>
          <a:prstGeom prst="rect">
            <a:avLst/>
          </a:prstGeom>
        </p:spPr>
      </p:pic>
      <p:pic>
        <p:nvPicPr>
          <p:cNvPr id="15" name="Picture 14" descr="A close-up of a shoe&#10;&#10;Description automatically generated with medium confidence">
            <a:extLst>
              <a:ext uri="{FF2B5EF4-FFF2-40B4-BE49-F238E27FC236}">
                <a16:creationId xmlns:a16="http://schemas.microsoft.com/office/drawing/2014/main" id="{06FF45CA-6011-7B4A-90E0-09E494E5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288" y="1352454"/>
            <a:ext cx="2768728" cy="41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7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Angelica Ong</dc:creator>
  <cp:lastModifiedBy>Angelica Ong</cp:lastModifiedBy>
  <cp:revision>18</cp:revision>
  <dcterms:created xsi:type="dcterms:W3CDTF">2021-08-05T04:05:34Z</dcterms:created>
  <dcterms:modified xsi:type="dcterms:W3CDTF">2021-08-16T08:51:14Z</dcterms:modified>
</cp:coreProperties>
</file>